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336F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7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209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770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766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8709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734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87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48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60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7198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5935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44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EA92B-5EB4-419D-8DDA-BBABE56AA1B5}" type="datetimeFigureOut">
              <a:rPr lang="cs-CZ" smtClean="0"/>
              <a:pPr/>
              <a:t>04.01.2024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A5D46-6F21-406F-8C6A-1EC04E27A3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89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hyperlink" Target="https://www.fsps.muni.cz/kalendar/kalendar-akci/iii-rocnik-mezinarodni-konference-management-technologie-a-spor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088" y="0"/>
            <a:ext cx="3796393" cy="685800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920740" cy="1286835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3389209" y="1631892"/>
            <a:ext cx="4298462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solidFill>
                  <a:srgbClr val="800080"/>
                </a:solidFill>
                <a:latin typeface="Arial Narrow" panose="020B0606020202030204" pitchFamily="34" charset="0"/>
              </a:rPr>
              <a:t>Prognostický klub ČMA </a:t>
            </a:r>
            <a:br>
              <a:rPr lang="cs-CZ" sz="1600" b="1" dirty="0">
                <a:solidFill>
                  <a:srgbClr val="800080"/>
                </a:solidFill>
                <a:latin typeface="Arial Narrow" panose="020B0606020202030204" pitchFamily="34" charset="0"/>
              </a:rPr>
            </a:br>
            <a:r>
              <a:rPr lang="cs-CZ" sz="1600" b="1" dirty="0">
                <a:solidFill>
                  <a:srgbClr val="800080"/>
                </a:solidFill>
                <a:latin typeface="Arial Narrow" panose="020B0606020202030204" pitchFamily="34" charset="0"/>
              </a:rPr>
              <a:t>ve spolupráci s Českou asociací Římského klubu</a:t>
            </a:r>
          </a:p>
          <a:p>
            <a:endParaRPr lang="cs-CZ" sz="700" b="1" dirty="0">
              <a:solidFill>
                <a:srgbClr val="800080"/>
              </a:solidFill>
              <a:latin typeface="Arial Narrow" panose="020B0606020202030204" pitchFamily="34" charset="0"/>
            </a:endParaRPr>
          </a:p>
          <a:p>
            <a:r>
              <a:rPr lang="cs-CZ" sz="1200" dirty="0">
                <a:latin typeface="Arial Narrow" panose="020B0606020202030204" pitchFamily="34" charset="0"/>
              </a:rPr>
              <a:t>Vás zve na jednání s programem:</a:t>
            </a:r>
          </a:p>
          <a:p>
            <a:r>
              <a:rPr lang="cs-CZ" sz="1200" dirty="0"/>
              <a:t>-zvýšení pravomocí antimonopolního úřadu v Brně podle zkušeností z USA</a:t>
            </a:r>
          </a:p>
          <a:p>
            <a:r>
              <a:rPr lang="cs-CZ" sz="1200" dirty="0"/>
              <a:t>-příprava mezinárodní konference 2.2.2024 ve 14.00 na MU Brno</a:t>
            </a:r>
          </a:p>
          <a:p>
            <a:r>
              <a:rPr lang="cs-CZ" sz="1200" u="sng" dirty="0">
                <a:solidFill>
                  <a:srgbClr val="80008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III. ročník mezinárodní konference "Management, technologie a sport" | Fakulta sportovních studií Masarykovy univerzity | MUNI SPORT</a:t>
            </a:r>
            <a:r>
              <a:rPr lang="cs-CZ" sz="1200" u="sng" dirty="0">
                <a:solidFill>
                  <a:srgbClr val="800080"/>
                </a:solidFill>
              </a:rPr>
              <a:t> (online)</a:t>
            </a:r>
          </a:p>
          <a:p>
            <a:pPr algn="l"/>
            <a:r>
              <a:rPr lang="cs-CZ" sz="1100" dirty="0">
                <a:solidFill>
                  <a:srgbClr val="000000"/>
                </a:solidFill>
                <a:latin typeface="arial" panose="020B0604020202020204" pitchFamily="34" charset="0"/>
              </a:rPr>
              <a:t>- z</a:t>
            </a:r>
            <a:r>
              <a:rPr lang="cs-CZ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měna struktury vedení Římského klubu, </a:t>
            </a:r>
            <a:r>
              <a:rPr lang="cs-CZ" sz="1100" dirty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cs-CZ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olba orgánů Římského klubu</a:t>
            </a:r>
          </a:p>
          <a:p>
            <a:pPr marL="171450" indent="-171450" algn="l">
              <a:buFontTx/>
              <a:buChar char="-"/>
            </a:pPr>
            <a:r>
              <a:rPr lang="cs-CZ" sz="1100" dirty="0">
                <a:solidFill>
                  <a:srgbClr val="00B050"/>
                </a:solidFill>
                <a:latin typeface="arial" panose="020B0604020202020204" pitchFamily="34" charset="0"/>
              </a:rPr>
              <a:t>nový Prognostický časopis 1/2024</a:t>
            </a:r>
            <a:endParaRPr lang="cs-CZ" sz="1100" b="0" i="0" dirty="0"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cs-CZ" sz="1100" dirty="0">
                <a:solidFill>
                  <a:srgbClr val="000000"/>
                </a:solidFill>
                <a:latin typeface="arial" panose="020B0604020202020204" pitchFamily="34" charset="0"/>
              </a:rPr>
              <a:t>-   různé (program na I.  pololetí 2024)</a:t>
            </a:r>
            <a:endParaRPr lang="cs-CZ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cs-CZ" sz="1600" dirty="0">
              <a:latin typeface="Arial Narrow" panose="020B0606020202030204" pitchFamily="34" charset="0"/>
            </a:endParaRPr>
          </a:p>
          <a:p>
            <a:r>
              <a:rPr lang="cs-CZ" sz="1600" b="1" dirty="0">
                <a:solidFill>
                  <a:srgbClr val="800080"/>
                </a:solidFill>
                <a:latin typeface="Arial Narrow" panose="020B0606020202030204" pitchFamily="34" charset="0"/>
              </a:rPr>
              <a:t>Jednání proběhne ve čtvrtek 11.ledna 2024 od 17.00 hodin</a:t>
            </a:r>
            <a:br>
              <a:rPr lang="pt-BR" sz="1600" dirty="0">
                <a:solidFill>
                  <a:srgbClr val="800080"/>
                </a:solidFill>
                <a:latin typeface="Arial Narrow" panose="020B0606020202030204" pitchFamily="34" charset="0"/>
              </a:rPr>
            </a:br>
            <a:r>
              <a:rPr lang="cs-CZ" sz="1600" dirty="0">
                <a:solidFill>
                  <a:srgbClr val="800080"/>
                </a:solidFill>
                <a:latin typeface="Arial Narrow" panose="020B0606020202030204" pitchFamily="34" charset="0"/>
              </a:rPr>
              <a:t>zasedací místnost E (vedle restaurace), 5. patro</a:t>
            </a:r>
            <a:br>
              <a:rPr lang="pt-BR" sz="1600" dirty="0">
                <a:solidFill>
                  <a:srgbClr val="800080"/>
                </a:solidFill>
                <a:latin typeface="Arial Narrow" panose="020B0606020202030204" pitchFamily="34" charset="0"/>
              </a:rPr>
            </a:br>
            <a:r>
              <a:rPr lang="cs-CZ" sz="1600" dirty="0">
                <a:solidFill>
                  <a:srgbClr val="800080"/>
                </a:solidFill>
                <a:latin typeface="Arial Narrow" panose="020B0606020202030204" pitchFamily="34" charset="0"/>
              </a:rPr>
              <a:t>SČMVD, Václavské nám. 21</a:t>
            </a:r>
          </a:p>
          <a:p>
            <a:br>
              <a:rPr lang="cs-CZ" sz="1600" dirty="0">
                <a:solidFill>
                  <a:srgbClr val="800080"/>
                </a:solidFill>
                <a:latin typeface="Arial Narrow" panose="020B0606020202030204" pitchFamily="34" charset="0"/>
              </a:rPr>
            </a:b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doc. RNDr. Bohumír Štědroň, CSc.</a:t>
            </a:r>
            <a:b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předseda Prognostického klubu ČMA</a:t>
            </a:r>
          </a:p>
          <a:p>
            <a:r>
              <a:rPr lang="cs-C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prezident České asociace Římského klubu</a:t>
            </a:r>
            <a:br>
              <a:rPr lang="cs-CZ" sz="1600" dirty="0"/>
            </a:br>
            <a:endParaRPr lang="cs-CZ" sz="1600" dirty="0">
              <a:latin typeface="Arial Narrow" panose="020B0606020202030204" pitchFamily="34" charset="0"/>
            </a:endParaRPr>
          </a:p>
        </p:txBody>
      </p:sp>
      <p:pic>
        <p:nvPicPr>
          <p:cNvPr id="1027" name="Picture 3" descr="C:\Users\cma\Desktop\scmvd_budova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085" y="4591418"/>
            <a:ext cx="2130950" cy="1985379"/>
          </a:xfrm>
          <a:prstGeom prst="ellipse">
            <a:avLst/>
          </a:prstGeom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40609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139</Words>
  <Application>Microsoft Office PowerPoint</Application>
  <PresentationFormat>Předvádění na obrazovce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Arial</vt:lpstr>
      <vt:lpstr>Arial Narrow</vt:lpstr>
      <vt:lpstr>Calibri</vt:lpstr>
      <vt:lpstr>Calibri Light</vt:lpstr>
      <vt:lpstr>Times New Roman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veronika.zurovcova@seznam.cz</dc:creator>
  <cp:lastModifiedBy>Štědroňovi</cp:lastModifiedBy>
  <cp:revision>31</cp:revision>
  <cp:lastPrinted>2022-11-20T12:27:52Z</cp:lastPrinted>
  <dcterms:created xsi:type="dcterms:W3CDTF">2018-02-02T09:36:49Z</dcterms:created>
  <dcterms:modified xsi:type="dcterms:W3CDTF">2024-01-04T07:24:46Z</dcterms:modified>
</cp:coreProperties>
</file>